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</p:sldIdLst>
  <p:sldSz cx="18288000" cy="10287000"/>
  <p:notesSz cx="6858000" cy="9144000"/>
  <p:embeddedFontLst>
    <p:embeddedFont>
      <p:font typeface="Moonlight" charset="1" panose="0000000000000000000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png" Type="http://schemas.openxmlformats.org/officeDocument/2006/relationships/image"/><Relationship Id="rId11" Target="../media/image16.svg" Type="http://schemas.openxmlformats.org/officeDocument/2006/relationships/image"/><Relationship Id="rId2" Target="../media/image17.png" Type="http://schemas.openxmlformats.org/officeDocument/2006/relationships/image"/><Relationship Id="rId3" Target="../media/image18.png" Type="http://schemas.openxmlformats.org/officeDocument/2006/relationships/image"/><Relationship Id="rId4" Target="../media/image19.png" Type="http://schemas.openxmlformats.org/officeDocument/2006/relationships/image"/><Relationship Id="rId5" Target="../media/image20.svg" Type="http://schemas.openxmlformats.org/officeDocument/2006/relationships/image"/><Relationship Id="rId6" Target="../media/image21.png" Type="http://schemas.openxmlformats.org/officeDocument/2006/relationships/image"/><Relationship Id="rId7" Target="../media/image22.png" Type="http://schemas.openxmlformats.org/officeDocument/2006/relationships/image"/><Relationship Id="rId8" Target="../media/image23.png" Type="http://schemas.openxmlformats.org/officeDocument/2006/relationships/image"/><Relationship Id="rId9" Target="../media/image24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6.svg" Type="http://schemas.openxmlformats.org/officeDocument/2006/relationships/image"/><Relationship Id="rId2" Target="../media/image25.png" Type="http://schemas.openxmlformats.org/officeDocument/2006/relationships/image"/><Relationship Id="rId3" Target="../media/image26.png" Type="http://schemas.openxmlformats.org/officeDocument/2006/relationships/image"/><Relationship Id="rId4" Target="../media/image27.png" Type="http://schemas.openxmlformats.org/officeDocument/2006/relationships/image"/><Relationship Id="rId5" Target="../media/image28.png" Type="http://schemas.openxmlformats.org/officeDocument/2006/relationships/image"/><Relationship Id="rId6" Target="../media/image29.png" Type="http://schemas.openxmlformats.org/officeDocument/2006/relationships/image"/><Relationship Id="rId7" Target="../media/image30.svg" Type="http://schemas.openxmlformats.org/officeDocument/2006/relationships/image"/><Relationship Id="rId8" Target="../media/image31.png" Type="http://schemas.openxmlformats.org/officeDocument/2006/relationships/image"/><Relationship Id="rId9" Target="../media/image15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0.png" Type="http://schemas.openxmlformats.org/officeDocument/2006/relationships/image"/><Relationship Id="rId11" Target="../media/image41.svg" Type="http://schemas.openxmlformats.org/officeDocument/2006/relationships/image"/><Relationship Id="rId12" Target="../media/image42.png" Type="http://schemas.openxmlformats.org/officeDocument/2006/relationships/image"/><Relationship Id="rId13" Target="../media/image15.png" Type="http://schemas.openxmlformats.org/officeDocument/2006/relationships/image"/><Relationship Id="rId14" Target="../media/image16.svg" Type="http://schemas.openxmlformats.org/officeDocument/2006/relationships/image"/><Relationship Id="rId2" Target="../media/image32.png" Type="http://schemas.openxmlformats.org/officeDocument/2006/relationships/image"/><Relationship Id="rId3" Target="../media/image33.svg" Type="http://schemas.openxmlformats.org/officeDocument/2006/relationships/image"/><Relationship Id="rId4" Target="../media/image34.png" Type="http://schemas.openxmlformats.org/officeDocument/2006/relationships/image"/><Relationship Id="rId5" Target="../media/image35.svg" Type="http://schemas.openxmlformats.org/officeDocument/2006/relationships/image"/><Relationship Id="rId6" Target="../media/image36.png" Type="http://schemas.openxmlformats.org/officeDocument/2006/relationships/image"/><Relationship Id="rId7" Target="../media/image37.svg" Type="http://schemas.openxmlformats.org/officeDocument/2006/relationships/image"/><Relationship Id="rId8" Target="../media/image38.png" Type="http://schemas.openxmlformats.org/officeDocument/2006/relationships/image"/><Relationship Id="rId9" Target="../media/image39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39082" y="6495170"/>
            <a:ext cx="2763130" cy="2763130"/>
          </a:xfrm>
          <a:custGeom>
            <a:avLst/>
            <a:gdLst/>
            <a:ahLst/>
            <a:cxnLst/>
            <a:rect r="r" b="b" t="t" l="l"/>
            <a:pathLst>
              <a:path h="2763130" w="2763130">
                <a:moveTo>
                  <a:pt x="0" y="0"/>
                </a:moveTo>
                <a:lnTo>
                  <a:pt x="2763131" y="0"/>
                </a:lnTo>
                <a:lnTo>
                  <a:pt x="2763131" y="2763130"/>
                </a:lnTo>
                <a:lnTo>
                  <a:pt x="0" y="27631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298951" y="6495170"/>
            <a:ext cx="2529758" cy="2529758"/>
          </a:xfrm>
          <a:custGeom>
            <a:avLst/>
            <a:gdLst/>
            <a:ahLst/>
            <a:cxnLst/>
            <a:rect r="r" b="b" t="t" l="l"/>
            <a:pathLst>
              <a:path h="2529758" w="2529758">
                <a:moveTo>
                  <a:pt x="0" y="0"/>
                </a:moveTo>
                <a:lnTo>
                  <a:pt x="2529758" y="0"/>
                </a:lnTo>
                <a:lnTo>
                  <a:pt x="2529758" y="2529758"/>
                </a:lnTo>
                <a:lnTo>
                  <a:pt x="0" y="252975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506555" y="2478608"/>
            <a:ext cx="2664892" cy="2664892"/>
          </a:xfrm>
          <a:custGeom>
            <a:avLst/>
            <a:gdLst/>
            <a:ahLst/>
            <a:cxnLst/>
            <a:rect r="r" b="b" t="t" l="l"/>
            <a:pathLst>
              <a:path h="2664892" w="2664892">
                <a:moveTo>
                  <a:pt x="0" y="0"/>
                </a:moveTo>
                <a:lnTo>
                  <a:pt x="2664892" y="0"/>
                </a:lnTo>
                <a:lnTo>
                  <a:pt x="2664892" y="2664892"/>
                </a:lnTo>
                <a:lnTo>
                  <a:pt x="0" y="266489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9504947" y="2060513"/>
            <a:ext cx="2516488" cy="3082987"/>
          </a:xfrm>
          <a:custGeom>
            <a:avLst/>
            <a:gdLst/>
            <a:ahLst/>
            <a:cxnLst/>
            <a:rect r="r" b="b" t="t" l="l"/>
            <a:pathLst>
              <a:path h="3082987" w="2516488">
                <a:moveTo>
                  <a:pt x="0" y="0"/>
                </a:moveTo>
                <a:lnTo>
                  <a:pt x="2516488" y="0"/>
                </a:lnTo>
                <a:lnTo>
                  <a:pt x="2516488" y="3082987"/>
                </a:lnTo>
                <a:lnTo>
                  <a:pt x="0" y="308298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9047345" y="6610432"/>
            <a:ext cx="3431694" cy="2299235"/>
          </a:xfrm>
          <a:custGeom>
            <a:avLst/>
            <a:gdLst/>
            <a:ahLst/>
            <a:cxnLst/>
            <a:rect r="r" b="b" t="t" l="l"/>
            <a:pathLst>
              <a:path h="2299235" w="3431694">
                <a:moveTo>
                  <a:pt x="0" y="0"/>
                </a:moveTo>
                <a:lnTo>
                  <a:pt x="3431693" y="0"/>
                </a:lnTo>
                <a:lnTo>
                  <a:pt x="3431693" y="2299234"/>
                </a:lnTo>
                <a:lnTo>
                  <a:pt x="0" y="229923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3351284" y="2178317"/>
            <a:ext cx="2757620" cy="2965183"/>
          </a:xfrm>
          <a:custGeom>
            <a:avLst/>
            <a:gdLst/>
            <a:ahLst/>
            <a:cxnLst/>
            <a:rect r="r" b="b" t="t" l="l"/>
            <a:pathLst>
              <a:path h="2965183" w="2757620">
                <a:moveTo>
                  <a:pt x="0" y="0"/>
                </a:moveTo>
                <a:lnTo>
                  <a:pt x="2757620" y="0"/>
                </a:lnTo>
                <a:lnTo>
                  <a:pt x="2757620" y="2965183"/>
                </a:lnTo>
                <a:lnTo>
                  <a:pt x="0" y="296518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3377594" y="6204667"/>
            <a:ext cx="2705000" cy="2705000"/>
          </a:xfrm>
          <a:custGeom>
            <a:avLst/>
            <a:gdLst/>
            <a:ahLst/>
            <a:cxnLst/>
            <a:rect r="r" b="b" t="t" l="l"/>
            <a:pathLst>
              <a:path h="2705000" w="2705000">
                <a:moveTo>
                  <a:pt x="0" y="0"/>
                </a:moveTo>
                <a:lnTo>
                  <a:pt x="2705000" y="0"/>
                </a:lnTo>
                <a:lnTo>
                  <a:pt x="2705000" y="2704999"/>
                </a:lnTo>
                <a:lnTo>
                  <a:pt x="0" y="2704999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855205" y="2478608"/>
            <a:ext cx="2587126" cy="2574190"/>
          </a:xfrm>
          <a:custGeom>
            <a:avLst/>
            <a:gdLst/>
            <a:ahLst/>
            <a:cxnLst/>
            <a:rect r="r" b="b" t="t" l="l"/>
            <a:pathLst>
              <a:path h="2574190" w="2587126">
                <a:moveTo>
                  <a:pt x="0" y="0"/>
                </a:moveTo>
                <a:lnTo>
                  <a:pt x="2587126" y="0"/>
                </a:lnTo>
                <a:lnTo>
                  <a:pt x="2587126" y="2574190"/>
                </a:lnTo>
                <a:lnTo>
                  <a:pt x="0" y="257419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806245" y="5434725"/>
            <a:ext cx="2685047" cy="537009"/>
          </a:xfrm>
          <a:custGeom>
            <a:avLst/>
            <a:gdLst/>
            <a:ahLst/>
            <a:cxnLst/>
            <a:rect r="r" b="b" t="t" l="l"/>
            <a:pathLst>
              <a:path h="537009" w="2685047">
                <a:moveTo>
                  <a:pt x="0" y="0"/>
                </a:moveTo>
                <a:lnTo>
                  <a:pt x="2685047" y="0"/>
                </a:lnTo>
                <a:lnTo>
                  <a:pt x="2685047" y="537010"/>
                </a:lnTo>
                <a:lnTo>
                  <a:pt x="0" y="53701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5082445" y="518477"/>
            <a:ext cx="8845004" cy="10521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79"/>
              </a:lnSpc>
            </a:pPr>
            <a:r>
              <a:rPr lang="en-US" sz="6199">
                <a:solidFill>
                  <a:srgbClr val="000000"/>
                </a:solidFill>
                <a:latin typeface="Moonlight"/>
                <a:ea typeface="Moonlight"/>
                <a:cs typeface="Moonlight"/>
                <a:sym typeface="Moonlight"/>
              </a:rPr>
              <a:t>VOCABULARY: AROUND THE CITY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9420668" y="5434725"/>
            <a:ext cx="2685047" cy="537009"/>
          </a:xfrm>
          <a:custGeom>
            <a:avLst/>
            <a:gdLst/>
            <a:ahLst/>
            <a:cxnLst/>
            <a:rect r="r" b="b" t="t" l="l"/>
            <a:pathLst>
              <a:path h="537009" w="2685047">
                <a:moveTo>
                  <a:pt x="0" y="0"/>
                </a:moveTo>
                <a:lnTo>
                  <a:pt x="2685047" y="0"/>
                </a:lnTo>
                <a:lnTo>
                  <a:pt x="2685047" y="537010"/>
                </a:lnTo>
                <a:lnTo>
                  <a:pt x="0" y="53701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3351284" y="5434725"/>
            <a:ext cx="2685047" cy="537009"/>
          </a:xfrm>
          <a:custGeom>
            <a:avLst/>
            <a:gdLst/>
            <a:ahLst/>
            <a:cxnLst/>
            <a:rect r="r" b="b" t="t" l="l"/>
            <a:pathLst>
              <a:path h="537009" w="2685047">
                <a:moveTo>
                  <a:pt x="0" y="0"/>
                </a:moveTo>
                <a:lnTo>
                  <a:pt x="2685047" y="0"/>
                </a:lnTo>
                <a:lnTo>
                  <a:pt x="2685047" y="537010"/>
                </a:lnTo>
                <a:lnTo>
                  <a:pt x="0" y="53701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578124" y="9363075"/>
            <a:ext cx="2685047" cy="537009"/>
          </a:xfrm>
          <a:custGeom>
            <a:avLst/>
            <a:gdLst/>
            <a:ahLst/>
            <a:cxnLst/>
            <a:rect r="r" b="b" t="t" l="l"/>
            <a:pathLst>
              <a:path h="537009" w="2685047">
                <a:moveTo>
                  <a:pt x="0" y="0"/>
                </a:moveTo>
                <a:lnTo>
                  <a:pt x="2685047" y="0"/>
                </a:lnTo>
                <a:lnTo>
                  <a:pt x="2685047" y="537009"/>
                </a:lnTo>
                <a:lnTo>
                  <a:pt x="0" y="53700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5496478" y="9363075"/>
            <a:ext cx="2685047" cy="537009"/>
          </a:xfrm>
          <a:custGeom>
            <a:avLst/>
            <a:gdLst/>
            <a:ahLst/>
            <a:cxnLst/>
            <a:rect r="r" b="b" t="t" l="l"/>
            <a:pathLst>
              <a:path h="537009" w="2685047">
                <a:moveTo>
                  <a:pt x="0" y="0"/>
                </a:moveTo>
                <a:lnTo>
                  <a:pt x="2685047" y="0"/>
                </a:lnTo>
                <a:lnTo>
                  <a:pt x="2685047" y="537009"/>
                </a:lnTo>
                <a:lnTo>
                  <a:pt x="0" y="53700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9793991" y="9363075"/>
            <a:ext cx="2685047" cy="537009"/>
          </a:xfrm>
          <a:custGeom>
            <a:avLst/>
            <a:gdLst/>
            <a:ahLst/>
            <a:cxnLst/>
            <a:rect r="r" b="b" t="t" l="l"/>
            <a:pathLst>
              <a:path h="537009" w="2685047">
                <a:moveTo>
                  <a:pt x="0" y="0"/>
                </a:moveTo>
                <a:lnTo>
                  <a:pt x="2685047" y="0"/>
                </a:lnTo>
                <a:lnTo>
                  <a:pt x="2685047" y="537009"/>
                </a:lnTo>
                <a:lnTo>
                  <a:pt x="0" y="53700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3707763" y="9363075"/>
            <a:ext cx="2685047" cy="537009"/>
          </a:xfrm>
          <a:custGeom>
            <a:avLst/>
            <a:gdLst/>
            <a:ahLst/>
            <a:cxnLst/>
            <a:rect r="r" b="b" t="t" l="l"/>
            <a:pathLst>
              <a:path h="537009" w="2685047">
                <a:moveTo>
                  <a:pt x="0" y="0"/>
                </a:moveTo>
                <a:lnTo>
                  <a:pt x="2685048" y="0"/>
                </a:lnTo>
                <a:lnTo>
                  <a:pt x="2685048" y="537009"/>
                </a:lnTo>
                <a:lnTo>
                  <a:pt x="0" y="53700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5486400" y="5434725"/>
            <a:ext cx="2685047" cy="537009"/>
          </a:xfrm>
          <a:custGeom>
            <a:avLst/>
            <a:gdLst/>
            <a:ahLst/>
            <a:cxnLst/>
            <a:rect r="r" b="b" t="t" l="l"/>
            <a:pathLst>
              <a:path h="537009" w="2685047">
                <a:moveTo>
                  <a:pt x="0" y="0"/>
                </a:moveTo>
                <a:lnTo>
                  <a:pt x="2685047" y="0"/>
                </a:lnTo>
                <a:lnTo>
                  <a:pt x="2685047" y="537010"/>
                </a:lnTo>
                <a:lnTo>
                  <a:pt x="0" y="53701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080517" y="2210861"/>
            <a:ext cx="2482883" cy="2482883"/>
          </a:xfrm>
          <a:custGeom>
            <a:avLst/>
            <a:gdLst/>
            <a:ahLst/>
            <a:cxnLst/>
            <a:rect r="r" b="b" t="t" l="l"/>
            <a:pathLst>
              <a:path h="2482883" w="2482883">
                <a:moveTo>
                  <a:pt x="0" y="0"/>
                </a:moveTo>
                <a:lnTo>
                  <a:pt x="2482882" y="0"/>
                </a:lnTo>
                <a:lnTo>
                  <a:pt x="2482882" y="2482882"/>
                </a:lnTo>
                <a:lnTo>
                  <a:pt x="0" y="24828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393283" y="2277389"/>
            <a:ext cx="2651088" cy="2501663"/>
          </a:xfrm>
          <a:custGeom>
            <a:avLst/>
            <a:gdLst/>
            <a:ahLst/>
            <a:cxnLst/>
            <a:rect r="r" b="b" t="t" l="l"/>
            <a:pathLst>
              <a:path h="2501663" w="2651088">
                <a:moveTo>
                  <a:pt x="0" y="0"/>
                </a:moveTo>
                <a:lnTo>
                  <a:pt x="2651088" y="0"/>
                </a:lnTo>
                <a:lnTo>
                  <a:pt x="2651088" y="2501663"/>
                </a:lnTo>
                <a:lnTo>
                  <a:pt x="0" y="25016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992149" y="2210861"/>
            <a:ext cx="2915260" cy="2496192"/>
          </a:xfrm>
          <a:custGeom>
            <a:avLst/>
            <a:gdLst/>
            <a:ahLst/>
            <a:cxnLst/>
            <a:rect r="r" b="b" t="t" l="l"/>
            <a:pathLst>
              <a:path h="2496192" w="2915260">
                <a:moveTo>
                  <a:pt x="0" y="0"/>
                </a:moveTo>
                <a:lnTo>
                  <a:pt x="2915261" y="0"/>
                </a:lnTo>
                <a:lnTo>
                  <a:pt x="2915261" y="2496191"/>
                </a:lnTo>
                <a:lnTo>
                  <a:pt x="0" y="24961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714205" y="6205589"/>
            <a:ext cx="4277945" cy="2721842"/>
          </a:xfrm>
          <a:custGeom>
            <a:avLst/>
            <a:gdLst/>
            <a:ahLst/>
            <a:cxnLst/>
            <a:rect r="r" b="b" t="t" l="l"/>
            <a:pathLst>
              <a:path h="2721842" w="4277945">
                <a:moveTo>
                  <a:pt x="0" y="0"/>
                </a:moveTo>
                <a:lnTo>
                  <a:pt x="4277944" y="0"/>
                </a:lnTo>
                <a:lnTo>
                  <a:pt x="4277944" y="2721843"/>
                </a:lnTo>
                <a:lnTo>
                  <a:pt x="0" y="272184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499852" y="2280125"/>
            <a:ext cx="2357663" cy="2357663"/>
          </a:xfrm>
          <a:custGeom>
            <a:avLst/>
            <a:gdLst/>
            <a:ahLst/>
            <a:cxnLst/>
            <a:rect r="r" b="b" t="t" l="l"/>
            <a:pathLst>
              <a:path h="2357663" w="2357663">
                <a:moveTo>
                  <a:pt x="0" y="0"/>
                </a:moveTo>
                <a:lnTo>
                  <a:pt x="2357663" y="0"/>
                </a:lnTo>
                <a:lnTo>
                  <a:pt x="2357663" y="2357663"/>
                </a:lnTo>
                <a:lnTo>
                  <a:pt x="0" y="235766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5082445" y="518477"/>
            <a:ext cx="8845004" cy="10521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79"/>
              </a:lnSpc>
            </a:pPr>
            <a:r>
              <a:rPr lang="en-US" sz="6199">
                <a:solidFill>
                  <a:srgbClr val="000000"/>
                </a:solidFill>
                <a:latin typeface="Moonlight"/>
                <a:ea typeface="Moonlight"/>
                <a:cs typeface="Moonlight"/>
                <a:sym typeface="Moonlight"/>
              </a:rPr>
              <a:t>VOCABULARY: AROUND THE CITY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7449779" y="6125809"/>
            <a:ext cx="2881403" cy="2881403"/>
          </a:xfrm>
          <a:custGeom>
            <a:avLst/>
            <a:gdLst/>
            <a:ahLst/>
            <a:cxnLst/>
            <a:rect r="r" b="b" t="t" l="l"/>
            <a:pathLst>
              <a:path h="2881403" w="2881403">
                <a:moveTo>
                  <a:pt x="0" y="0"/>
                </a:moveTo>
                <a:lnTo>
                  <a:pt x="2881404" y="0"/>
                </a:lnTo>
                <a:lnTo>
                  <a:pt x="2881404" y="2881403"/>
                </a:lnTo>
                <a:lnTo>
                  <a:pt x="0" y="288140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2006514" y="6125809"/>
            <a:ext cx="3841871" cy="2881403"/>
          </a:xfrm>
          <a:custGeom>
            <a:avLst/>
            <a:gdLst/>
            <a:ahLst/>
            <a:cxnLst/>
            <a:rect r="r" b="b" t="t" l="l"/>
            <a:pathLst>
              <a:path h="2881403" w="3841871">
                <a:moveTo>
                  <a:pt x="0" y="0"/>
                </a:moveTo>
                <a:lnTo>
                  <a:pt x="3841871" y="0"/>
                </a:lnTo>
                <a:lnTo>
                  <a:pt x="3841871" y="2881403"/>
                </a:lnTo>
                <a:lnTo>
                  <a:pt x="0" y="288140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979434" y="5050116"/>
            <a:ext cx="2685047" cy="537009"/>
          </a:xfrm>
          <a:custGeom>
            <a:avLst/>
            <a:gdLst/>
            <a:ahLst/>
            <a:cxnLst/>
            <a:rect r="r" b="b" t="t" l="l"/>
            <a:pathLst>
              <a:path h="537009" w="2685047">
                <a:moveTo>
                  <a:pt x="0" y="0"/>
                </a:moveTo>
                <a:lnTo>
                  <a:pt x="2685048" y="0"/>
                </a:lnTo>
                <a:lnTo>
                  <a:pt x="2685048" y="537009"/>
                </a:lnTo>
                <a:lnTo>
                  <a:pt x="0" y="53700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6458953" y="5050116"/>
            <a:ext cx="2685047" cy="537009"/>
          </a:xfrm>
          <a:custGeom>
            <a:avLst/>
            <a:gdLst/>
            <a:ahLst/>
            <a:cxnLst/>
            <a:rect r="r" b="b" t="t" l="l"/>
            <a:pathLst>
              <a:path h="537009" w="2685047">
                <a:moveTo>
                  <a:pt x="0" y="0"/>
                </a:moveTo>
                <a:lnTo>
                  <a:pt x="2685047" y="0"/>
                </a:lnTo>
                <a:lnTo>
                  <a:pt x="2685047" y="537009"/>
                </a:lnTo>
                <a:lnTo>
                  <a:pt x="0" y="53700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0336160" y="5050116"/>
            <a:ext cx="2685047" cy="537009"/>
          </a:xfrm>
          <a:custGeom>
            <a:avLst/>
            <a:gdLst/>
            <a:ahLst/>
            <a:cxnLst/>
            <a:rect r="r" b="b" t="t" l="l"/>
            <a:pathLst>
              <a:path h="537009" w="2685047">
                <a:moveTo>
                  <a:pt x="0" y="0"/>
                </a:moveTo>
                <a:lnTo>
                  <a:pt x="2685047" y="0"/>
                </a:lnTo>
                <a:lnTo>
                  <a:pt x="2685047" y="537009"/>
                </a:lnTo>
                <a:lnTo>
                  <a:pt x="0" y="53700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4393283" y="5050116"/>
            <a:ext cx="2685047" cy="537009"/>
          </a:xfrm>
          <a:custGeom>
            <a:avLst/>
            <a:gdLst/>
            <a:ahLst/>
            <a:cxnLst/>
            <a:rect r="r" b="b" t="t" l="l"/>
            <a:pathLst>
              <a:path h="537009" w="2685047">
                <a:moveTo>
                  <a:pt x="0" y="0"/>
                </a:moveTo>
                <a:lnTo>
                  <a:pt x="2685047" y="0"/>
                </a:lnTo>
                <a:lnTo>
                  <a:pt x="2685047" y="537009"/>
                </a:lnTo>
                <a:lnTo>
                  <a:pt x="0" y="53700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2603865" y="9258300"/>
            <a:ext cx="2685047" cy="537009"/>
          </a:xfrm>
          <a:custGeom>
            <a:avLst/>
            <a:gdLst/>
            <a:ahLst/>
            <a:cxnLst/>
            <a:rect r="r" b="b" t="t" l="l"/>
            <a:pathLst>
              <a:path h="537009" w="2685047">
                <a:moveTo>
                  <a:pt x="0" y="0"/>
                </a:moveTo>
                <a:lnTo>
                  <a:pt x="2685047" y="0"/>
                </a:lnTo>
                <a:lnTo>
                  <a:pt x="2685047" y="537009"/>
                </a:lnTo>
                <a:lnTo>
                  <a:pt x="0" y="53700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7651112" y="9258300"/>
            <a:ext cx="2685047" cy="537009"/>
          </a:xfrm>
          <a:custGeom>
            <a:avLst/>
            <a:gdLst/>
            <a:ahLst/>
            <a:cxnLst/>
            <a:rect r="r" b="b" t="t" l="l"/>
            <a:pathLst>
              <a:path h="537009" w="2685047">
                <a:moveTo>
                  <a:pt x="0" y="0"/>
                </a:moveTo>
                <a:lnTo>
                  <a:pt x="2685048" y="0"/>
                </a:lnTo>
                <a:lnTo>
                  <a:pt x="2685048" y="537009"/>
                </a:lnTo>
                <a:lnTo>
                  <a:pt x="0" y="53700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2693823" y="9258300"/>
            <a:ext cx="2685047" cy="537009"/>
          </a:xfrm>
          <a:custGeom>
            <a:avLst/>
            <a:gdLst/>
            <a:ahLst/>
            <a:cxnLst/>
            <a:rect r="r" b="b" t="t" l="l"/>
            <a:pathLst>
              <a:path h="537009" w="2685047">
                <a:moveTo>
                  <a:pt x="0" y="0"/>
                </a:moveTo>
                <a:lnTo>
                  <a:pt x="2685047" y="0"/>
                </a:lnTo>
                <a:lnTo>
                  <a:pt x="2685047" y="537009"/>
                </a:lnTo>
                <a:lnTo>
                  <a:pt x="0" y="53700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823102" y="1605137"/>
            <a:ext cx="3494134" cy="3538363"/>
          </a:xfrm>
          <a:custGeom>
            <a:avLst/>
            <a:gdLst/>
            <a:ahLst/>
            <a:cxnLst/>
            <a:rect r="r" b="b" t="t" l="l"/>
            <a:pathLst>
              <a:path h="3538363" w="3494134">
                <a:moveTo>
                  <a:pt x="0" y="0"/>
                </a:moveTo>
                <a:lnTo>
                  <a:pt x="3494134" y="0"/>
                </a:lnTo>
                <a:lnTo>
                  <a:pt x="3494134" y="3538363"/>
                </a:lnTo>
                <a:lnTo>
                  <a:pt x="0" y="35383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179074" y="6376897"/>
            <a:ext cx="3138162" cy="2881403"/>
          </a:xfrm>
          <a:custGeom>
            <a:avLst/>
            <a:gdLst/>
            <a:ahLst/>
            <a:cxnLst/>
            <a:rect r="r" b="b" t="t" l="l"/>
            <a:pathLst>
              <a:path h="2881403" w="3138162">
                <a:moveTo>
                  <a:pt x="0" y="0"/>
                </a:moveTo>
                <a:lnTo>
                  <a:pt x="3138162" y="0"/>
                </a:lnTo>
                <a:lnTo>
                  <a:pt x="3138162" y="2881403"/>
                </a:lnTo>
                <a:lnTo>
                  <a:pt x="0" y="28814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8325131" y="6310394"/>
            <a:ext cx="2741553" cy="2947906"/>
          </a:xfrm>
          <a:custGeom>
            <a:avLst/>
            <a:gdLst/>
            <a:ahLst/>
            <a:cxnLst/>
            <a:rect r="r" b="b" t="t" l="l"/>
            <a:pathLst>
              <a:path h="2947906" w="2741553">
                <a:moveTo>
                  <a:pt x="0" y="0"/>
                </a:moveTo>
                <a:lnTo>
                  <a:pt x="2741553" y="0"/>
                </a:lnTo>
                <a:lnTo>
                  <a:pt x="2741553" y="2947906"/>
                </a:lnTo>
                <a:lnTo>
                  <a:pt x="0" y="294790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7943211" y="2262097"/>
            <a:ext cx="3123472" cy="2881403"/>
          </a:xfrm>
          <a:custGeom>
            <a:avLst/>
            <a:gdLst/>
            <a:ahLst/>
            <a:cxnLst/>
            <a:rect r="r" b="b" t="t" l="l"/>
            <a:pathLst>
              <a:path h="2881403" w="3123472">
                <a:moveTo>
                  <a:pt x="0" y="0"/>
                </a:moveTo>
                <a:lnTo>
                  <a:pt x="3123473" y="0"/>
                </a:lnTo>
                <a:lnTo>
                  <a:pt x="3123473" y="2881403"/>
                </a:lnTo>
                <a:lnTo>
                  <a:pt x="0" y="288140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2679677" y="2461154"/>
            <a:ext cx="3678948" cy="2483290"/>
          </a:xfrm>
          <a:custGeom>
            <a:avLst/>
            <a:gdLst/>
            <a:ahLst/>
            <a:cxnLst/>
            <a:rect r="r" b="b" t="t" l="l"/>
            <a:pathLst>
              <a:path h="2483290" w="3678948">
                <a:moveTo>
                  <a:pt x="0" y="0"/>
                </a:moveTo>
                <a:lnTo>
                  <a:pt x="3678948" y="0"/>
                </a:lnTo>
                <a:lnTo>
                  <a:pt x="3678948" y="2483289"/>
                </a:lnTo>
                <a:lnTo>
                  <a:pt x="0" y="24832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3235152" y="6376897"/>
            <a:ext cx="2789678" cy="2683163"/>
          </a:xfrm>
          <a:custGeom>
            <a:avLst/>
            <a:gdLst/>
            <a:ahLst/>
            <a:cxnLst/>
            <a:rect r="r" b="b" t="t" l="l"/>
            <a:pathLst>
              <a:path h="2683163" w="2789678">
                <a:moveTo>
                  <a:pt x="0" y="0"/>
                </a:moveTo>
                <a:lnTo>
                  <a:pt x="2789679" y="0"/>
                </a:lnTo>
                <a:lnTo>
                  <a:pt x="2789679" y="2683163"/>
                </a:lnTo>
                <a:lnTo>
                  <a:pt x="0" y="268316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5082445" y="518477"/>
            <a:ext cx="8845004" cy="10521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79"/>
              </a:lnSpc>
            </a:pPr>
            <a:r>
              <a:rPr lang="en-US" sz="6199">
                <a:solidFill>
                  <a:srgbClr val="000000"/>
                </a:solidFill>
                <a:latin typeface="Moonlight"/>
                <a:ea typeface="Moonlight"/>
                <a:cs typeface="Moonlight"/>
                <a:sym typeface="Moonlight"/>
              </a:rPr>
              <a:t>VOCABULARY: AROUND THE CITY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2227645" y="5238811"/>
            <a:ext cx="2685047" cy="537009"/>
          </a:xfrm>
          <a:custGeom>
            <a:avLst/>
            <a:gdLst/>
            <a:ahLst/>
            <a:cxnLst/>
            <a:rect r="r" b="b" t="t" l="l"/>
            <a:pathLst>
              <a:path h="537009" w="2685047">
                <a:moveTo>
                  <a:pt x="0" y="0"/>
                </a:moveTo>
                <a:lnTo>
                  <a:pt x="2685048" y="0"/>
                </a:lnTo>
                <a:lnTo>
                  <a:pt x="2685048" y="537010"/>
                </a:lnTo>
                <a:lnTo>
                  <a:pt x="0" y="53701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2405631" y="9258300"/>
            <a:ext cx="2685047" cy="537009"/>
          </a:xfrm>
          <a:custGeom>
            <a:avLst/>
            <a:gdLst/>
            <a:ahLst/>
            <a:cxnLst/>
            <a:rect r="r" b="b" t="t" l="l"/>
            <a:pathLst>
              <a:path h="537009" w="2685047">
                <a:moveTo>
                  <a:pt x="0" y="0"/>
                </a:moveTo>
                <a:lnTo>
                  <a:pt x="2685048" y="0"/>
                </a:lnTo>
                <a:lnTo>
                  <a:pt x="2685048" y="537009"/>
                </a:lnTo>
                <a:lnTo>
                  <a:pt x="0" y="53700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8563929" y="9258300"/>
            <a:ext cx="2685047" cy="537009"/>
          </a:xfrm>
          <a:custGeom>
            <a:avLst/>
            <a:gdLst/>
            <a:ahLst/>
            <a:cxnLst/>
            <a:rect r="r" b="b" t="t" l="l"/>
            <a:pathLst>
              <a:path h="537009" w="2685047">
                <a:moveTo>
                  <a:pt x="0" y="0"/>
                </a:moveTo>
                <a:lnTo>
                  <a:pt x="2685047" y="0"/>
                </a:lnTo>
                <a:lnTo>
                  <a:pt x="2685047" y="537009"/>
                </a:lnTo>
                <a:lnTo>
                  <a:pt x="0" y="53700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8563929" y="5238811"/>
            <a:ext cx="2685047" cy="537009"/>
          </a:xfrm>
          <a:custGeom>
            <a:avLst/>
            <a:gdLst/>
            <a:ahLst/>
            <a:cxnLst/>
            <a:rect r="r" b="b" t="t" l="l"/>
            <a:pathLst>
              <a:path h="537009" w="2685047">
                <a:moveTo>
                  <a:pt x="0" y="0"/>
                </a:moveTo>
                <a:lnTo>
                  <a:pt x="2685047" y="0"/>
                </a:lnTo>
                <a:lnTo>
                  <a:pt x="2685047" y="537010"/>
                </a:lnTo>
                <a:lnTo>
                  <a:pt x="0" y="53701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3176627" y="5238811"/>
            <a:ext cx="2685047" cy="537009"/>
          </a:xfrm>
          <a:custGeom>
            <a:avLst/>
            <a:gdLst/>
            <a:ahLst/>
            <a:cxnLst/>
            <a:rect r="r" b="b" t="t" l="l"/>
            <a:pathLst>
              <a:path h="537009" w="2685047">
                <a:moveTo>
                  <a:pt x="0" y="0"/>
                </a:moveTo>
                <a:lnTo>
                  <a:pt x="2685047" y="0"/>
                </a:lnTo>
                <a:lnTo>
                  <a:pt x="2685047" y="537010"/>
                </a:lnTo>
                <a:lnTo>
                  <a:pt x="0" y="53701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3673577" y="9258300"/>
            <a:ext cx="2685047" cy="537009"/>
          </a:xfrm>
          <a:custGeom>
            <a:avLst/>
            <a:gdLst/>
            <a:ahLst/>
            <a:cxnLst/>
            <a:rect r="r" b="b" t="t" l="l"/>
            <a:pathLst>
              <a:path h="537009" w="2685047">
                <a:moveTo>
                  <a:pt x="0" y="0"/>
                </a:moveTo>
                <a:lnTo>
                  <a:pt x="2685048" y="0"/>
                </a:lnTo>
                <a:lnTo>
                  <a:pt x="2685048" y="537009"/>
                </a:lnTo>
                <a:lnTo>
                  <a:pt x="0" y="53700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08328" y="1962150"/>
            <a:ext cx="4544786" cy="3181350"/>
          </a:xfrm>
          <a:custGeom>
            <a:avLst/>
            <a:gdLst/>
            <a:ahLst/>
            <a:cxnLst/>
            <a:rect r="r" b="b" t="t" l="l"/>
            <a:pathLst>
              <a:path h="3181350" w="4544786">
                <a:moveTo>
                  <a:pt x="0" y="0"/>
                </a:moveTo>
                <a:lnTo>
                  <a:pt x="4544786" y="0"/>
                </a:lnTo>
                <a:lnTo>
                  <a:pt x="4544786" y="3181350"/>
                </a:lnTo>
                <a:lnTo>
                  <a:pt x="0" y="31813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597888" y="6339166"/>
            <a:ext cx="4955598" cy="2793719"/>
          </a:xfrm>
          <a:custGeom>
            <a:avLst/>
            <a:gdLst/>
            <a:ahLst/>
            <a:cxnLst/>
            <a:rect r="r" b="b" t="t" l="l"/>
            <a:pathLst>
              <a:path h="2793719" w="4955598">
                <a:moveTo>
                  <a:pt x="0" y="0"/>
                </a:moveTo>
                <a:lnTo>
                  <a:pt x="4955599" y="0"/>
                </a:lnTo>
                <a:lnTo>
                  <a:pt x="4955599" y="2793719"/>
                </a:lnTo>
                <a:lnTo>
                  <a:pt x="0" y="27937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281807" y="6339166"/>
            <a:ext cx="2997827" cy="2919134"/>
          </a:xfrm>
          <a:custGeom>
            <a:avLst/>
            <a:gdLst/>
            <a:ahLst/>
            <a:cxnLst/>
            <a:rect r="r" b="b" t="t" l="l"/>
            <a:pathLst>
              <a:path h="2919134" w="2997827">
                <a:moveTo>
                  <a:pt x="0" y="0"/>
                </a:moveTo>
                <a:lnTo>
                  <a:pt x="2997827" y="0"/>
                </a:lnTo>
                <a:lnTo>
                  <a:pt x="2997827" y="2919134"/>
                </a:lnTo>
                <a:lnTo>
                  <a:pt x="0" y="291913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6858193" y="2420261"/>
            <a:ext cx="5293509" cy="2633521"/>
          </a:xfrm>
          <a:custGeom>
            <a:avLst/>
            <a:gdLst/>
            <a:ahLst/>
            <a:cxnLst/>
            <a:rect r="r" b="b" t="t" l="l"/>
            <a:pathLst>
              <a:path h="2633521" w="5293509">
                <a:moveTo>
                  <a:pt x="0" y="0"/>
                </a:moveTo>
                <a:lnTo>
                  <a:pt x="5293509" y="0"/>
                </a:lnTo>
                <a:lnTo>
                  <a:pt x="5293509" y="2633521"/>
                </a:lnTo>
                <a:lnTo>
                  <a:pt x="0" y="263352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4868062" y="6136105"/>
            <a:ext cx="1427216" cy="2996780"/>
          </a:xfrm>
          <a:custGeom>
            <a:avLst/>
            <a:gdLst/>
            <a:ahLst/>
            <a:cxnLst/>
            <a:rect r="r" b="b" t="t" l="l"/>
            <a:pathLst>
              <a:path h="2996780" w="1427216">
                <a:moveTo>
                  <a:pt x="0" y="0"/>
                </a:moveTo>
                <a:lnTo>
                  <a:pt x="1427216" y="0"/>
                </a:lnTo>
                <a:lnTo>
                  <a:pt x="1427216" y="2996780"/>
                </a:lnTo>
                <a:lnTo>
                  <a:pt x="0" y="299678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3927450" y="2420261"/>
            <a:ext cx="2952108" cy="3119797"/>
          </a:xfrm>
          <a:custGeom>
            <a:avLst/>
            <a:gdLst/>
            <a:ahLst/>
            <a:cxnLst/>
            <a:rect r="r" b="b" t="t" l="l"/>
            <a:pathLst>
              <a:path h="3119797" w="2952108">
                <a:moveTo>
                  <a:pt x="0" y="0"/>
                </a:moveTo>
                <a:lnTo>
                  <a:pt x="2952107" y="0"/>
                </a:lnTo>
                <a:lnTo>
                  <a:pt x="2952107" y="3119797"/>
                </a:lnTo>
                <a:lnTo>
                  <a:pt x="0" y="311979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5082445" y="518477"/>
            <a:ext cx="8845004" cy="10521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79"/>
              </a:lnSpc>
            </a:pPr>
            <a:r>
              <a:rPr lang="en-US" sz="6199">
                <a:solidFill>
                  <a:srgbClr val="000000"/>
                </a:solidFill>
                <a:latin typeface="Moonlight"/>
                <a:ea typeface="Moonlight"/>
                <a:cs typeface="Moonlight"/>
                <a:sym typeface="Moonlight"/>
              </a:rPr>
              <a:t>VOCABULARY: AROUND THE CITY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2438197" y="5534025"/>
            <a:ext cx="2685047" cy="537009"/>
          </a:xfrm>
          <a:custGeom>
            <a:avLst/>
            <a:gdLst/>
            <a:ahLst/>
            <a:cxnLst/>
            <a:rect r="r" b="b" t="t" l="l"/>
            <a:pathLst>
              <a:path h="537009" w="2685047">
                <a:moveTo>
                  <a:pt x="0" y="0"/>
                </a:moveTo>
                <a:lnTo>
                  <a:pt x="2685048" y="0"/>
                </a:lnTo>
                <a:lnTo>
                  <a:pt x="2685048" y="537009"/>
                </a:lnTo>
                <a:lnTo>
                  <a:pt x="0" y="53700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8162424" y="5569577"/>
            <a:ext cx="2685047" cy="537009"/>
          </a:xfrm>
          <a:custGeom>
            <a:avLst/>
            <a:gdLst/>
            <a:ahLst/>
            <a:cxnLst/>
            <a:rect r="r" b="b" t="t" l="l"/>
            <a:pathLst>
              <a:path h="537009" w="2685047">
                <a:moveTo>
                  <a:pt x="0" y="0"/>
                </a:moveTo>
                <a:lnTo>
                  <a:pt x="2685047" y="0"/>
                </a:lnTo>
                <a:lnTo>
                  <a:pt x="2685047" y="537009"/>
                </a:lnTo>
                <a:lnTo>
                  <a:pt x="0" y="53700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4060980" y="5569577"/>
            <a:ext cx="2685047" cy="537009"/>
          </a:xfrm>
          <a:custGeom>
            <a:avLst/>
            <a:gdLst/>
            <a:ahLst/>
            <a:cxnLst/>
            <a:rect r="r" b="b" t="t" l="l"/>
            <a:pathLst>
              <a:path h="537009" w="2685047">
                <a:moveTo>
                  <a:pt x="0" y="0"/>
                </a:moveTo>
                <a:lnTo>
                  <a:pt x="2685047" y="0"/>
                </a:lnTo>
                <a:lnTo>
                  <a:pt x="2685047" y="537009"/>
                </a:lnTo>
                <a:lnTo>
                  <a:pt x="0" y="53700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4239146" y="9467850"/>
            <a:ext cx="2685047" cy="537009"/>
          </a:xfrm>
          <a:custGeom>
            <a:avLst/>
            <a:gdLst/>
            <a:ahLst/>
            <a:cxnLst/>
            <a:rect r="r" b="b" t="t" l="l"/>
            <a:pathLst>
              <a:path h="537009" w="2685047">
                <a:moveTo>
                  <a:pt x="0" y="0"/>
                </a:moveTo>
                <a:lnTo>
                  <a:pt x="2685047" y="0"/>
                </a:lnTo>
                <a:lnTo>
                  <a:pt x="2685047" y="537009"/>
                </a:lnTo>
                <a:lnTo>
                  <a:pt x="0" y="53700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8733164" y="9467850"/>
            <a:ext cx="2685047" cy="537009"/>
          </a:xfrm>
          <a:custGeom>
            <a:avLst/>
            <a:gdLst/>
            <a:ahLst/>
            <a:cxnLst/>
            <a:rect r="r" b="b" t="t" l="l"/>
            <a:pathLst>
              <a:path h="537009" w="2685047">
                <a:moveTo>
                  <a:pt x="0" y="0"/>
                </a:moveTo>
                <a:lnTo>
                  <a:pt x="2685047" y="0"/>
                </a:lnTo>
                <a:lnTo>
                  <a:pt x="2685047" y="537009"/>
                </a:lnTo>
                <a:lnTo>
                  <a:pt x="0" y="53700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2438197" y="9467850"/>
            <a:ext cx="2685047" cy="537009"/>
          </a:xfrm>
          <a:custGeom>
            <a:avLst/>
            <a:gdLst/>
            <a:ahLst/>
            <a:cxnLst/>
            <a:rect r="r" b="b" t="t" l="l"/>
            <a:pathLst>
              <a:path h="537009" w="2685047">
                <a:moveTo>
                  <a:pt x="0" y="0"/>
                </a:moveTo>
                <a:lnTo>
                  <a:pt x="2685048" y="0"/>
                </a:lnTo>
                <a:lnTo>
                  <a:pt x="2685048" y="537009"/>
                </a:lnTo>
                <a:lnTo>
                  <a:pt x="0" y="53700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DAHDK_Kv0cE</dc:identifier>
  <dcterms:modified xsi:type="dcterms:W3CDTF">2011-08-01T06:04:30Z</dcterms:modified>
  <cp:revision>1</cp:revision>
  <dc:title>VOCABULARY: AROUND THE CITY</dc:title>
</cp:coreProperties>
</file>